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23" autoAdjust="0"/>
    <p:restoredTop sz="94624" autoAdjust="0"/>
  </p:normalViewPr>
  <p:slideViewPr>
    <p:cSldViewPr>
      <p:cViewPr varScale="1">
        <p:scale>
          <a:sx n="81" d="100"/>
          <a:sy n="81" d="100"/>
        </p:scale>
        <p:origin x="-10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319FF-A1F5-4425-9C10-B1E507EC7E09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1E1F9-58D0-4ED2-B78E-3497238F0F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EEFB2-8FDF-401E-8FD7-20D4060B46B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Тема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Рисунок 21"/>
          <p:cNvSpPr>
            <a:spLocks noGrp="1"/>
          </p:cNvSpPr>
          <p:nvPr>
            <p:ph type="pic" sz="quarter" idx="13"/>
          </p:nvPr>
        </p:nvSpPr>
        <p:spPr>
          <a:xfrm>
            <a:off x="514826" y="1616804"/>
            <a:ext cx="8094868" cy="4404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3601534"/>
      </p:ext>
    </p:extLst>
  </p:cSld>
  <p:clrMapOvr>
    <a:masterClrMapping/>
  </p:clrMapOvr>
  <p:transition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hyperlink" Target="http://www.kazakhstan.orexca.com/rus/kazakhstan_president.shtml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1026" name="Слайд" r:id="rId4" imgW="3961008" imgH="2970234" progId="PowerPoint.Slide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071546"/>
            <a:ext cx="9143999" cy="394163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Игра Викторина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«Лидер страны»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3" name="Picture 2" descr="C:\Users\Альбина\Documents\КАЗАХСТАН\картинки Казахстан\baitere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996952"/>
            <a:ext cx="2448272" cy="3337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44208" y="2996952"/>
            <a:ext cx="2451152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2123728" y="5229200"/>
            <a:ext cx="47525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Мой Казахстан – ты независим!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Стабильности и процветания тебе!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Народу твоему – благополучия,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А Президенту –  продвигаться успешно 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ВПЕРЕД!</a:t>
            </a:r>
          </a:p>
        </p:txBody>
      </p:sp>
      <p:pic>
        <p:nvPicPr>
          <p:cNvPr id="10" name="Picture 2" descr="Президент Республики Казахстан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28992" y="1857364"/>
            <a:ext cx="2364497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Президент Республики Казахстан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428992" y="1857364"/>
            <a:ext cx="2364497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703282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FF00"/>
                </a:solidFill>
                <a:latin typeface="Bookman Old Style" pitchFamily="18" charset="0"/>
              </a:rPr>
              <a:t>1 тур </a:t>
            </a: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8800" b="1" u="sng" dirty="0" err="1" smtClean="0">
                <a:solidFill>
                  <a:srgbClr val="FFFF00"/>
                </a:solidFill>
                <a:latin typeface="Bookman Old Style" pitchFamily="18" charset="0"/>
              </a:rPr>
              <a:t>Байга</a:t>
            </a: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endParaRPr lang="ru-RU" sz="8800" b="1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1571612"/>
            <a:ext cx="495300" cy="438150"/>
          </a:xfrm>
          <a:prstGeom prst="rect">
            <a:avLst/>
          </a:prstGeom>
          <a:noFill/>
        </p:spPr>
      </p:pic>
      <p:pic>
        <p:nvPicPr>
          <p:cNvPr id="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1428736"/>
            <a:ext cx="495300" cy="438150"/>
          </a:xfrm>
          <a:prstGeom prst="rect">
            <a:avLst/>
          </a:prstGeom>
          <a:noFill/>
        </p:spPr>
      </p:pic>
      <p:pic>
        <p:nvPicPr>
          <p:cNvPr id="1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285860"/>
            <a:ext cx="495300" cy="438150"/>
          </a:xfrm>
          <a:prstGeom prst="rect">
            <a:avLst/>
          </a:prstGeom>
          <a:noFill/>
        </p:spPr>
      </p:pic>
      <p:pic>
        <p:nvPicPr>
          <p:cNvPr id="1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500174"/>
            <a:ext cx="495300" cy="438150"/>
          </a:xfrm>
          <a:prstGeom prst="rect">
            <a:avLst/>
          </a:prstGeom>
          <a:noFill/>
        </p:spPr>
      </p:pic>
      <p:pic>
        <p:nvPicPr>
          <p:cNvPr id="1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643182"/>
            <a:ext cx="495300" cy="438150"/>
          </a:xfrm>
          <a:prstGeom prst="rect">
            <a:avLst/>
          </a:prstGeom>
          <a:noFill/>
        </p:spPr>
      </p:pic>
      <p:pic>
        <p:nvPicPr>
          <p:cNvPr id="1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2857496"/>
            <a:ext cx="495300" cy="438150"/>
          </a:xfrm>
          <a:prstGeom prst="rect">
            <a:avLst/>
          </a:prstGeom>
          <a:noFill/>
        </p:spPr>
      </p:pic>
      <p:pic>
        <p:nvPicPr>
          <p:cNvPr id="1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2857496"/>
            <a:ext cx="495300" cy="438150"/>
          </a:xfrm>
          <a:prstGeom prst="rect">
            <a:avLst/>
          </a:prstGeom>
          <a:noFill/>
        </p:spPr>
      </p:pic>
      <p:pic>
        <p:nvPicPr>
          <p:cNvPr id="1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857496"/>
            <a:ext cx="495300" cy="438150"/>
          </a:xfrm>
          <a:prstGeom prst="rect">
            <a:avLst/>
          </a:prstGeom>
          <a:noFill/>
        </p:spPr>
      </p:pic>
      <p:pic>
        <p:nvPicPr>
          <p:cNvPr id="1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2857496"/>
            <a:ext cx="495300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1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Назовите аул в котором родился Н.А.Назарбаев?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143380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Чемолган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Н.Ә.Назарбаев қай жылы туылды?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7224" y="1500174"/>
            <a:ext cx="7715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1940 жылы 6 маусым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5234" name="Picture 2" descr="&amp;Icy;&amp;ncy;&amp;tcy;&amp;iecy;&amp;rcy;&amp;vcy;&amp;softcy;&amp;yucy; &amp;pcy;&amp;rcy;&amp;iecy;&amp;zcy;&amp;icy;&amp;dcy;&amp;iecy;&amp;ncy;&amp;tcy;&amp;acy; &amp;Kcy;&amp;acy;&amp;zcy;&amp;acy;&amp;khcy;&amp;scy;&amp;tcy;&amp;acy;&amp;ncy;&amp;acy; &amp;Ncy;&amp;ucy;&amp;rcy;&amp;scy;&amp;ucy;&amp;lcy;&amp;tcy;&amp;acy;&amp;ncy;&amp;acy; &amp;Ncy;&amp;acy;&amp;zcy;&amp;acy;&amp;rcy;&amp;bcy;&amp;acy;&amp;iecy;&amp;vcy;&amp;acy; &amp;Ocy;&amp;bcy;&amp;shchcy;&amp;iecy;&amp;scy;&amp;tcy;&amp;vcy;&amp;ocy; &amp;Lcy;&amp;iecy;&amp;ncy;&amp;tcy;&amp;acy; &amp;ncy;&amp;ocy;&amp;vcy;&amp;ocy;&amp;scy;&amp;tcy;&amp;iecy;&amp;jcy; &quot;&amp;Ncy;&amp;ocy;&amp;vcy;&amp;ocy;&amp;scy;&amp;tcy;&amp;icy; - &amp;Kcy;&amp;acy;&amp;zcy;&amp;acy;&amp;khcy;&amp;scy;&amp;tcy;&amp;acy;&amp;ncy;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143248"/>
            <a:ext cx="4286278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3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Свою трудовую биографию он начал в городе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Темиртау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4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Н.Ә.Назарбаев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қай жылы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Қазақстан Компартиясының хатшысы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болды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1979 жылы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5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Какими видами спорта занимается наш Президент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59293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Большой теннис,гольф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1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На метталлургическом заводе Назарбаев Н.А работал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горновым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Қай жылы Астана Қазақстан Республикасының елордасы атанды 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1997 жылы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3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Какой статус получил Н.Назарбаев в 2010 году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Лидер Нации Ел басы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3" descr="14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57554" y="3000372"/>
            <a:ext cx="2453190" cy="357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4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Н.Ә.Назарбаев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тұңғыш 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президент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болып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сайланған жыл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1991 жылы 1 желтоқсан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5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solidFill>
                  <a:schemeClr val="bg1"/>
                </a:solidFill>
                <a:latin typeface="Bookman Old Style" pitchFamily="18" charset="0"/>
              </a:rPr>
              <a:t>Как звали маму Н.А.Назарбаева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428736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5074" y="1071546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85852" y="1500174"/>
            <a:ext cx="7643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Маму  Н.Назарбаева звали 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Альжан</a:t>
            </a:r>
            <a:endParaRPr lang="ru-RU" sz="4800" dirty="0"/>
          </a:p>
        </p:txBody>
      </p: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3071810"/>
            <a:ext cx="2928958" cy="3378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428868"/>
            <a:ext cx="8001024" cy="428628"/>
          </a:xfrm>
        </p:spPr>
        <p:txBody>
          <a:bodyPr>
            <a:noAutofit/>
          </a:bodyPr>
          <a:lstStyle/>
          <a:p>
            <a:r>
              <a:rPr lang="kk-KZ" sz="8800" dirty="0" smtClean="0">
                <a:solidFill>
                  <a:srgbClr val="FFFF00"/>
                </a:solidFill>
                <a:latin typeface="Bookman Old Style" pitchFamily="18" charset="0"/>
              </a:rPr>
              <a:t>3 тур Конкурс знатаков </a:t>
            </a:r>
            <a:endParaRPr lang="ru-RU" sz="88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newsflash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285860"/>
            <a:ext cx="7829576" cy="2428892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FF00"/>
                </a:solidFill>
              </a:rPr>
              <a:t>5 Символика</a:t>
            </a:r>
            <a:br>
              <a:rPr lang="kk-KZ" dirty="0" smtClean="0">
                <a:solidFill>
                  <a:srgbClr val="FFFF00"/>
                </a:solidFill>
              </a:rPr>
            </a:br>
            <a:r>
              <a:rPr lang="kk-KZ" dirty="0" smtClean="0">
                <a:solidFill>
                  <a:srgbClr val="FFFF00"/>
                </a:solidFill>
              </a:rPr>
              <a:t>10 Государственные праздники</a:t>
            </a:r>
            <a:br>
              <a:rPr lang="kk-KZ" dirty="0" smtClean="0">
                <a:solidFill>
                  <a:srgbClr val="FFFF00"/>
                </a:solidFill>
              </a:rPr>
            </a:br>
            <a:r>
              <a:rPr lang="kk-KZ" dirty="0" smtClean="0">
                <a:solidFill>
                  <a:srgbClr val="FFFF00"/>
                </a:solidFill>
              </a:rPr>
              <a:t>  15 Знаминательные даты истории</a:t>
            </a:r>
            <a:br>
              <a:rPr lang="kk-KZ" dirty="0" smtClean="0">
                <a:solidFill>
                  <a:srgbClr val="FFFF00"/>
                </a:solidFill>
              </a:rPr>
            </a:br>
            <a:r>
              <a:rPr lang="kk-KZ" dirty="0" smtClean="0">
                <a:solidFill>
                  <a:srgbClr val="FFFF00"/>
                </a:solidFill>
              </a:rPr>
              <a:t>20 Независимы Казахстан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071538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48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algn="ctr"/>
            <a:endParaRPr lang="kk-KZ" sz="48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algn="ctr"/>
            <a:endParaRPr lang="kk-KZ" sz="4800" dirty="0" smtClean="0">
              <a:solidFill>
                <a:schemeClr val="bg1"/>
              </a:solidFill>
              <a:latin typeface="Bookman Old Style" pitchFamily="18" charset="0"/>
            </a:endParaRPr>
          </a:p>
          <a:p>
            <a:pPr algn="ctr"/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01988"/>
      </p:ext>
    </p:extLst>
  </p:cSld>
  <p:clrMapOvr>
    <a:masterClrMapping/>
  </p:clrMapOvr>
  <p:transition>
    <p:checker dir="vert"/>
    <p:sndAc>
      <p:stSnd>
        <p:snd r:embed="rId2" name="applause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157</Words>
  <PresentationFormat>Экран (4:3)</PresentationFormat>
  <Paragraphs>53</Paragraphs>
  <Slides>24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Слайд</vt:lpstr>
      <vt:lpstr>Слайд 1</vt:lpstr>
      <vt:lpstr>1 тур  Байга </vt:lpstr>
      <vt:lpstr>Вопрос 1</vt:lpstr>
      <vt:lpstr>Ответ</vt:lpstr>
      <vt:lpstr>Вопрос 2</vt:lpstr>
      <vt:lpstr>Ответ</vt:lpstr>
      <vt:lpstr>Вопрос 3</vt:lpstr>
      <vt:lpstr>Ответ</vt:lpstr>
      <vt:lpstr>Вопрос 4</vt:lpstr>
      <vt:lpstr>Ответ</vt:lpstr>
      <vt:lpstr>Вопрос 5</vt:lpstr>
      <vt:lpstr>Ответ</vt:lpstr>
      <vt:lpstr>Вопрос 1</vt:lpstr>
      <vt:lpstr>Ответ</vt:lpstr>
      <vt:lpstr>Вопрос 2</vt:lpstr>
      <vt:lpstr>Ответ</vt:lpstr>
      <vt:lpstr>Вопрос 3</vt:lpstr>
      <vt:lpstr>Ответ</vt:lpstr>
      <vt:lpstr>Вопрос 4</vt:lpstr>
      <vt:lpstr>Ответ</vt:lpstr>
      <vt:lpstr>Вопрос 5</vt:lpstr>
      <vt:lpstr>Ответ</vt:lpstr>
      <vt:lpstr>3 тур Конкурс знатаков </vt:lpstr>
      <vt:lpstr>5 Символика 10 Государственные праздники   15 Знаминательные даты истории 20 Независимы Казахстан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 Windows</cp:lastModifiedBy>
  <cp:revision>10</cp:revision>
  <dcterms:created xsi:type="dcterms:W3CDTF">2018-11-26T08:36:23Z</dcterms:created>
  <dcterms:modified xsi:type="dcterms:W3CDTF">2018-11-29T03:07:44Z</dcterms:modified>
</cp:coreProperties>
</file>