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76" r:id="rId3"/>
    <p:sldId id="257" r:id="rId4"/>
    <p:sldId id="258" r:id="rId5"/>
    <p:sldId id="275" r:id="rId6"/>
    <p:sldId id="259" r:id="rId7"/>
    <p:sldId id="260" r:id="rId8"/>
    <p:sldId id="261" r:id="rId9"/>
    <p:sldId id="277" r:id="rId10"/>
    <p:sldId id="262" r:id="rId11"/>
    <p:sldId id="264" r:id="rId12"/>
    <p:sldId id="273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0956" autoAdjust="0"/>
    <p:restoredTop sz="94660"/>
  </p:normalViewPr>
  <p:slideViewPr>
    <p:cSldViewPr>
      <p:cViewPr>
        <p:scale>
          <a:sx n="70" d="100"/>
          <a:sy n="70" d="100"/>
        </p:scale>
        <p:origin x="-1140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52BABD-E750-413F-BE2D-171E2B8B103A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9253F2-EE49-4097-A69B-BF2D24992C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253F2-EE49-4097-A69B-BF2D24992CF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253F2-EE49-4097-A69B-BF2D24992CF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1BFB2B5-F2DE-4C3E-B29F-1E4F13E3EA62}" type="datetimeFigureOut">
              <a:rPr lang="ru-RU" smtClean="0"/>
              <a:pPr/>
              <a:t>08.02.2018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9963CCA-52A8-45C7-953F-9FE595EC267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123\Saved%20Games\Desktop\&#1079;&#1074;&#1091;&#1082;&#1080;%20&#1076;&#1083;&#1103;%20&#1079;&#1072;&#1085;&#1103;&#1090;&#1080;&#1103;\Bubency_zvuk_(xsoundz.ru)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123\Saved%20Games\Desktop\&#1079;&#1074;&#1091;&#1082;&#1080;%20&#1076;&#1083;&#1103;%20&#1079;&#1072;&#1085;&#1103;&#1090;&#1080;&#1103;\zvuki_lesa_dyatel_(davidhirst.net).mp3" TargetMode="Externa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123\Saved%20Games\Desktop\videoplayback%20-%20&#1082;&#1086;&#1087;&#1080;&#1103;.3gp" TargetMode="Externa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package" Target="../embeddings/_________Microsoft_Office_Word2.docx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85728"/>
            <a:ext cx="8410604" cy="6143668"/>
          </a:xfrm>
        </p:spPr>
        <p:txBody>
          <a:bodyPr>
            <a:no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</a:rPr>
              <a:t>занятие по формированию элементарных математических представлений в старшей группе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kk-KZ" sz="2400" b="1" dirty="0" smtClean="0">
                <a:solidFill>
                  <a:srgbClr val="002060"/>
                </a:solidFill>
              </a:rPr>
              <a:t>Тема месяца: «Мир пироды»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kk-KZ" sz="2400" b="1" dirty="0" smtClean="0">
                <a:solidFill>
                  <a:srgbClr val="002060"/>
                </a:solidFill>
              </a:rPr>
              <a:t>Тема недели: «Волшебница зима»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kk-KZ" sz="2400" b="1" dirty="0" smtClean="0">
                <a:solidFill>
                  <a:srgbClr val="002060"/>
                </a:solidFill>
              </a:rPr>
              <a:t>Тема занятия: «</a:t>
            </a:r>
            <a:r>
              <a:rPr lang="ru-RU" sz="2400" b="1" dirty="0" smtClean="0">
                <a:solidFill>
                  <a:srgbClr val="002060"/>
                </a:solidFill>
              </a:rPr>
              <a:t>Длиннее (короче), выше (ниже), шире (уже), толще (тоньше).Геометрические фигуры»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Цель:</a:t>
            </a:r>
            <a:r>
              <a:rPr lang="ru-RU" sz="2400" dirty="0" smtClean="0">
                <a:solidFill>
                  <a:srgbClr val="002060"/>
                </a:solidFill>
              </a:rPr>
              <a:t/>
            </a:r>
            <a:br>
              <a:rPr lang="ru-RU" sz="2400" dirty="0" smtClean="0">
                <a:solidFill>
                  <a:srgbClr val="00206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1.Обучать умению находить предметы длиннее (короче), выше (ниже), шире (уже), толще (тоньше). Формировать умение находить в ближайшем окружении предметы геометрической формы.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2.Развивать глазомер, зрительную память , математические способности.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3.Воспитывать любовь к природе.</a:t>
            </a:r>
            <a:br>
              <a:rPr lang="ru-RU" sz="2400" dirty="0" smtClean="0">
                <a:solidFill>
                  <a:srgbClr val="0070C0"/>
                </a:solidFill>
              </a:rPr>
            </a:b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2200" y="5877272"/>
            <a:ext cx="6705600" cy="858565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85728"/>
            <a:ext cx="8339166" cy="371477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</a:rPr>
              <a:t>Круг радости</a:t>
            </a:r>
            <a:r>
              <a:rPr lang="ru-RU" sz="2400" dirty="0" smtClean="0">
                <a:solidFill>
                  <a:srgbClr val="0070C0"/>
                </a:solidFill>
              </a:rPr>
              <a:t/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Здравствуй солнце золотое!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Здравствуй небо </a:t>
            </a:r>
            <a:r>
              <a:rPr lang="ru-RU" sz="2400" dirty="0" err="1" smtClean="0">
                <a:solidFill>
                  <a:srgbClr val="0070C0"/>
                </a:solidFill>
              </a:rPr>
              <a:t>голубое</a:t>
            </a:r>
            <a:r>
              <a:rPr lang="ru-RU" sz="2400" dirty="0" smtClean="0">
                <a:solidFill>
                  <a:srgbClr val="0070C0"/>
                </a:solidFill>
              </a:rPr>
              <a:t>!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Здравствуй зимушка-зима!</a:t>
            </a:r>
            <a:br>
              <a:rPr lang="ru-RU" sz="2400" dirty="0" smtClean="0">
                <a:solidFill>
                  <a:srgbClr val="0070C0"/>
                </a:solidFill>
              </a:rPr>
            </a:br>
            <a:r>
              <a:rPr lang="ru-RU" sz="2400" dirty="0" smtClean="0">
                <a:solidFill>
                  <a:srgbClr val="0070C0"/>
                </a:solidFill>
              </a:rPr>
              <a:t>Здравствуй ты, здравствуй я!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62200" y="5877272"/>
            <a:ext cx="6705600" cy="858565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57224" y="0"/>
            <a:ext cx="7215238" cy="2285992"/>
          </a:xfrm>
        </p:spPr>
        <p:txBody>
          <a:bodyPr>
            <a:normAutofit/>
          </a:bodyPr>
          <a:lstStyle/>
          <a:p>
            <a:pPr algn="ctr"/>
            <a:r>
              <a:rPr lang="ru-RU" sz="3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1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123\Saved Games\Desktop\от\R_1bs5MEgeEfZeVmX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3750" y="1104900"/>
            <a:ext cx="7556500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Bubency_zvuk_(xsoundz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58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3"/>
          <p:cNvSpPr txBox="1">
            <a:spLocks/>
          </p:cNvSpPr>
          <p:nvPr/>
        </p:nvSpPr>
        <p:spPr>
          <a:xfrm>
            <a:off x="500034" y="0"/>
            <a:ext cx="8153400" cy="221455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2050" name="Picture 2" descr="C:\Users\123\Saved Games\Desktop\от\_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357166"/>
            <a:ext cx="2729904" cy="58780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57159" y="428604"/>
            <a:ext cx="4572032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1задание</a:t>
            </a:r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.Найти среди окружающих вас предметов те, которые имеют форму круга.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2задание</a:t>
            </a:r>
            <a:r>
              <a:rPr lang="kk-K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Найти среди окружающих вас предметов те, которые имеют форму квадрата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3задание</a:t>
            </a:r>
            <a:r>
              <a:rPr lang="kk-KZ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Найти среди окружающих вас предметов те, которые имеют форму треугольника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4задание</a:t>
            </a:r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.Найти среди окружающих вас предметов те, которые имеют форму овала</a:t>
            </a:r>
            <a:endParaRPr lang="ru-RU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5задание.</a:t>
            </a:r>
            <a:r>
              <a:rPr lang="kk-KZ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Найти среди окружающих вас предметов те, которые имеют форму прямоугольника.</a:t>
            </a:r>
            <a:endParaRPr lang="ru-RU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3"/>
          <p:cNvSpPr txBox="1">
            <a:spLocks/>
          </p:cNvSpPr>
          <p:nvPr/>
        </p:nvSpPr>
        <p:spPr>
          <a:xfrm>
            <a:off x="500034" y="0"/>
            <a:ext cx="8153400" cy="221455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30722" name="Object 2"/>
          <p:cNvGraphicFramePr>
            <a:graphicFrameLocks noChangeAspect="1"/>
          </p:cNvGraphicFramePr>
          <p:nvPr/>
        </p:nvGraphicFramePr>
        <p:xfrm>
          <a:off x="428596" y="214290"/>
          <a:ext cx="8441348" cy="6429420"/>
        </p:xfrm>
        <a:graphic>
          <a:graphicData uri="http://schemas.openxmlformats.org/presentationml/2006/ole">
            <p:oleObj spid="_x0000_s30722" name="Документ" r:id="rId4" imgW="10304849" imgH="7151531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3"/>
          <p:cNvSpPr txBox="1">
            <a:spLocks/>
          </p:cNvSpPr>
          <p:nvPr/>
        </p:nvSpPr>
        <p:spPr>
          <a:xfrm>
            <a:off x="357158" y="0"/>
            <a:ext cx="8153400" cy="228599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74" name="Picture 2" descr="C:\Users\123\Saved Games\Desktop\436539_zima_les_doroga_derevya_yolki_pejzazh_3627x2418_(www.GdeFon.ru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pic>
        <p:nvPicPr>
          <p:cNvPr id="5" name="zvuki_lesa_dyatel_(davidhirst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007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3"/>
          <p:cNvSpPr txBox="1">
            <a:spLocks/>
          </p:cNvSpPr>
          <p:nvPr/>
        </p:nvSpPr>
        <p:spPr>
          <a:xfrm>
            <a:off x="0" y="1714488"/>
            <a:ext cx="8153400" cy="1571636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Заголовок 3"/>
          <p:cNvSpPr txBox="1">
            <a:spLocks/>
          </p:cNvSpPr>
          <p:nvPr/>
        </p:nvSpPr>
        <p:spPr>
          <a:xfrm>
            <a:off x="428596" y="0"/>
            <a:ext cx="8153400" cy="2285992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9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93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9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292" name="AutoShape 4" descr="http://twionaut.ru/photos/zimnyaya-doroga-opasnosti-dlya-detey-15221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294" name="AutoShape 6" descr="http://twionaut.ru/photos/zimnyaya-doroga-opasnosti-dlya-detey-15221-large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C:\Users\123\Saved Games\Desktop\от\im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0"/>
            <a:ext cx="4429156" cy="6215082"/>
          </a:xfrm>
          <a:prstGeom prst="rect">
            <a:avLst/>
          </a:prstGeom>
          <a:noFill/>
        </p:spPr>
      </p:pic>
      <p:pic>
        <p:nvPicPr>
          <p:cNvPr id="4099" name="Picture 3" descr="C:\Users\123\Saved Games\Desktop\от\7078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0"/>
            <a:ext cx="4731445" cy="621508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 flipV="1">
            <a:off x="642910" y="6319557"/>
            <a:ext cx="3571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6198990"/>
            <a:ext cx="3429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уже- жуан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86446" y="6198990"/>
            <a:ext cx="32147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шире - жіңішке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3"/>
          <p:cNvSpPr txBox="1">
            <a:spLocks/>
          </p:cNvSpPr>
          <p:nvPr/>
        </p:nvSpPr>
        <p:spPr>
          <a:xfrm>
            <a:off x="152400" y="-285776"/>
            <a:ext cx="8153400" cy="307183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123" name="Picture 3" descr="C:\Users\123\Saved Games\Desktop\fenyo-clipart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3116"/>
            <a:ext cx="2285984" cy="3414704"/>
          </a:xfrm>
          <a:prstGeom prst="rect">
            <a:avLst/>
          </a:prstGeom>
          <a:noFill/>
        </p:spPr>
      </p:pic>
      <p:pic>
        <p:nvPicPr>
          <p:cNvPr id="5124" name="Picture 4" descr="C:\Users\123\Saved Games\Desktop\fenyo-clipart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57620" y="1142984"/>
            <a:ext cx="2928958" cy="4629150"/>
          </a:xfrm>
          <a:prstGeom prst="rect">
            <a:avLst/>
          </a:prstGeom>
          <a:noFill/>
        </p:spPr>
      </p:pic>
      <p:pic>
        <p:nvPicPr>
          <p:cNvPr id="10" name="Picture 5" descr="C:\Users\123\Saved Games\Desktop\fenyo-clipart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0"/>
            <a:ext cx="2928936" cy="5700696"/>
          </a:xfrm>
          <a:prstGeom prst="rect">
            <a:avLst/>
          </a:prstGeom>
          <a:noFill/>
        </p:spPr>
      </p:pic>
      <p:pic>
        <p:nvPicPr>
          <p:cNvPr id="11" name="Picture 5" descr="C:\Users\123\Saved Games\Desktop\fenyo-clipart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928670"/>
            <a:ext cx="3143250" cy="470058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3838882" y="5460326"/>
            <a:ext cx="23047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выше-жоғары</a:t>
            </a: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ниже- төмен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3"/>
          <p:cNvSpPr txBox="1">
            <a:spLocks/>
          </p:cNvSpPr>
          <p:nvPr/>
        </p:nvSpPr>
        <p:spPr>
          <a:xfrm>
            <a:off x="152400" y="-285776"/>
            <a:ext cx="8153400" cy="307183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838882" y="5460326"/>
            <a:ext cx="23047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videoplayback - копия.3gp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57158" y="267867"/>
            <a:ext cx="8572560" cy="64294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424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3"/>
          <p:cNvSpPr txBox="1">
            <a:spLocks/>
          </p:cNvSpPr>
          <p:nvPr/>
        </p:nvSpPr>
        <p:spPr>
          <a:xfrm>
            <a:off x="0" y="-214338"/>
            <a:ext cx="8153400" cy="2928958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146" name="Picture 2" descr="C:\Users\123\Saved Games\Desktop\от\1559451_sinica-zimoi-risuno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4876800" cy="3657600"/>
          </a:xfrm>
          <a:prstGeom prst="rect">
            <a:avLst/>
          </a:prstGeom>
          <a:noFill/>
        </p:spPr>
      </p:pic>
      <p:pic>
        <p:nvPicPr>
          <p:cNvPr id="9" name="Рисунок 8" descr="C:\Users\123\Saved Games\Desktop\от\Animals___Birds_Bullfinch_on_a_branch_086681_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43372" y="3071810"/>
            <a:ext cx="4786346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786446" y="1285860"/>
            <a:ext cx="235745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тоньше-жұқа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2911" y="4721662"/>
            <a:ext cx="2643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толще-қалың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4357686" y="642918"/>
            <a:ext cx="3857652" cy="1714512"/>
          </a:xfrm>
          <a:prstGeom prst="rect">
            <a:avLst/>
          </a:prstGeom>
        </p:spPr>
        <p:txBody>
          <a:bodyPr>
            <a:normAutofit fontScale="900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8195" name="Object 3"/>
          <p:cNvGraphicFramePr>
            <a:graphicFrameLocks noChangeAspect="1"/>
          </p:cNvGraphicFramePr>
          <p:nvPr/>
        </p:nvGraphicFramePr>
        <p:xfrm>
          <a:off x="1214414" y="1000108"/>
          <a:ext cx="7221691" cy="4248168"/>
        </p:xfrm>
        <a:graphic>
          <a:graphicData uri="http://schemas.openxmlformats.org/presentationml/2006/ole">
            <p:oleObj spid="_x0000_s8195" name="Документ" r:id="rId5" imgW="5944886" imgH="3497930" progId="Word.Document.12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071802" y="5460326"/>
            <a:ext cx="35719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длиннее-</a:t>
            </a: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ұзын</a:t>
            </a:r>
          </a:p>
          <a:p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короче- қысқа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C:\Users\123\Saved Games\Desktop\от\origin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0"/>
            <a:ext cx="4667258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im2-tub-ru.yandex.net/i?id=adb8f02bdf840c41752ad8464128be95&amp;n=33&amp;h=215&amp;w=30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14348" y="2357430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dirty="0" smtClean="0">
                <a:latin typeface="Times New Roman" pitchFamily="18" charset="0"/>
                <a:cs typeface="Times New Roman" pitchFamily="18" charset="0"/>
              </a:rPr>
              <a:t>До свидания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kk-KZ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 err="1" smtClean="0"/>
              <a:t>Сау</a:t>
            </a:r>
            <a:r>
              <a:rPr lang="ru-RU" sz="4800" dirty="0" smtClean="0"/>
              <a:t> </a:t>
            </a:r>
            <a:r>
              <a:rPr lang="ru-RU" sz="4800" dirty="0" err="1" smtClean="0"/>
              <a:t>болыңыз!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726</TotalTime>
  <Words>94</Words>
  <Application>Microsoft Office PowerPoint</Application>
  <PresentationFormat>Экран (4:3)</PresentationFormat>
  <Paragraphs>33</Paragraphs>
  <Slides>13</Slides>
  <Notes>2</Notes>
  <HiddenSlides>0</HiddenSlides>
  <MMClips>3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Обычная</vt:lpstr>
      <vt:lpstr>Документ</vt:lpstr>
      <vt:lpstr>занятие по формированию элементарных математических представлений в старшей группе Тема месяца: «Мир пироды» Тема недели: «Волшебница зима» Тема занятия: «Длиннее (короче), выше (ниже), шире (уже), толще (тоньше).Геометрические фигуры» Цель: 1.Обучать умению находить предметы длиннее (короче), выше (ниже), шире (уже), толще (тоньше). Формировать умение находить в ближайшем окружении предметы геометрической формы. 2.Развивать глазомер, зрительную память , математические способности. 3.Воспитывать любовь к природе. </vt:lpstr>
      <vt:lpstr>Круг радости Здравствуй солнце золотое! Здравствуй небо голубое! Здравствуй зимушка-зима! Здравствуй ты, здравствуй я!</vt:lpstr>
      <vt:lpstr> 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123</cp:lastModifiedBy>
  <cp:revision>64</cp:revision>
  <dcterms:created xsi:type="dcterms:W3CDTF">2017-02-16T11:49:05Z</dcterms:created>
  <dcterms:modified xsi:type="dcterms:W3CDTF">2018-02-08T09:13:54Z</dcterms:modified>
</cp:coreProperties>
</file>