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79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8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3692" autoAdjust="0"/>
  </p:normalViewPr>
  <p:slideViewPr>
    <p:cSldViewPr>
      <p:cViewPr varScale="1">
        <p:scale>
          <a:sx n="60" d="100"/>
          <a:sy n="60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3/28/2018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412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kk-KZ" i="1" dirty="0" smtClean="0"/>
              <a:t>Занятие по развитию речи в старшей группе </a:t>
            </a:r>
            <a:r>
              <a:rPr lang="ru-RU" i="1" dirty="0" smtClean="0"/>
              <a:t> «Фунтик»</a:t>
            </a:r>
            <a:br>
              <a:rPr lang="ru-RU" i="1" dirty="0" smtClean="0"/>
            </a:br>
            <a:r>
              <a:rPr lang="ru-RU" i="1" dirty="0" smtClean="0"/>
              <a:t>Тема: «</a:t>
            </a:r>
            <a:r>
              <a:rPr lang="ru-RU" b="1" i="1" dirty="0" smtClean="0"/>
              <a:t>«</a:t>
            </a:r>
            <a:r>
              <a:rPr lang="kk-KZ" b="1" i="1" dirty="0" smtClean="0"/>
              <a:t>Составление рассказа по картине о весне</a:t>
            </a:r>
            <a:r>
              <a:rPr lang="ru-RU" b="1" i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b="1" dirty="0" smtClean="0"/>
              <a:t>Цель</a:t>
            </a:r>
            <a:r>
              <a:rPr lang="kk-KZ" b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Продолжать учить составлять небольшие рассказы по картине. Активизация слов: весна, весенняя, весеннее, ручей-ручеек.</a:t>
            </a:r>
            <a:br>
              <a:rPr lang="ru-RU" sz="3600" dirty="0" smtClean="0"/>
            </a:br>
            <a:r>
              <a:rPr lang="ru-RU" sz="3600" dirty="0" smtClean="0"/>
              <a:t>Продолжать учить пользоваться в речи сложными и простыми предложениями; работа над звуками «л-л», «</a:t>
            </a:r>
            <a:r>
              <a:rPr lang="ru-RU" sz="3600" dirty="0" err="1" smtClean="0"/>
              <a:t>р-р</a:t>
            </a:r>
            <a:r>
              <a:rPr lang="ru-RU" sz="3600" dirty="0" smtClean="0"/>
              <a:t>».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305800" cy="614366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Круг радости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Здравствуй  день, здравствуй друг</a:t>
            </a:r>
            <a:br>
              <a:rPr lang="ru-RU" sz="3600" dirty="0" smtClean="0"/>
            </a:br>
            <a:r>
              <a:rPr lang="ru-RU" sz="3600" dirty="0" smtClean="0"/>
              <a:t>Здравствуй   песен щедрый круг</a:t>
            </a:r>
            <a:br>
              <a:rPr lang="ru-RU" sz="3600" dirty="0" smtClean="0"/>
            </a:br>
            <a:r>
              <a:rPr lang="ru-RU" sz="3600" dirty="0" smtClean="0"/>
              <a:t>Здравствуй   мир, здравствуй век</a:t>
            </a:r>
            <a:br>
              <a:rPr lang="ru-RU" sz="3600" dirty="0" smtClean="0"/>
            </a:br>
            <a:r>
              <a:rPr lang="ru-RU" sz="3600" dirty="0" smtClean="0"/>
              <a:t>Здравствуй   добрый человек.</a:t>
            </a:r>
            <a:br>
              <a:rPr lang="ru-RU" sz="3600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123\Saved Games\Desktop\Новая папка (2)\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7805502" cy="5857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123\Saved Games\Desktop\Новая папка (2)\08061849.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7715304" cy="57864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6323" name="Picture 3" descr="C:\Users\123\Saved Games\Desktop\Новая папка (2)\16749_or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806" y="928671"/>
            <a:ext cx="7270194" cy="4305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C:\Users\123\Saved Games\Desktop\Новая папка (2)\slide_4.jpg"/>
          <p:cNvPicPr>
            <a:picLocks noChangeAspect="1" noChangeArrowheads="1"/>
          </p:cNvPicPr>
          <p:nvPr/>
        </p:nvPicPr>
        <p:blipFill>
          <a:blip r:embed="rId3"/>
          <a:srcRect l="3279" t="31694" r="3278" b="12568"/>
          <a:stretch>
            <a:fillRect/>
          </a:stretch>
        </p:blipFill>
        <p:spPr bwMode="auto">
          <a:xfrm>
            <a:off x="394978" y="928670"/>
            <a:ext cx="8463302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123\Saved Games\Desktop\Новая папка (2)\img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353" y="500042"/>
            <a:ext cx="7778402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C:\Users\123\Saved Games\Desktop\Новая папка (2)\ac55a97381b77fa9c2b3b4772009b32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34" y="857232"/>
            <a:ext cx="6813516" cy="4538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 descr="C:\Users\123\Saved Games\Desktop\Новая папка (2)\16749_or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144547"/>
            <a:ext cx="6905652" cy="4089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8" name="Picture 2" descr="C:\Users\123\Saved Games\Desktop\Новая папка (2)\detskaya-odezhda_0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369" y="714356"/>
            <a:ext cx="6622881" cy="4238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42" name="Picture 2" descr="C:\Users\123\Saved Games\Desktop\Новая папка (2)\53e1e852279bb4810ec98f91f05465f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733425"/>
            <a:ext cx="7620000" cy="5391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66" name="Picture 2" descr="C:\Users\123\Saved Games\Desktop\Новая папка (2)\14912_b294909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785794"/>
            <a:ext cx="6191250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2290" name="Picture 2" descr="C:\Users\123\Saved Games\Desktop\Новая папка (2)\vremena_goda_lesson_6.jpg"/>
          <p:cNvPicPr>
            <a:picLocks noChangeAspect="1" noChangeArrowheads="1"/>
          </p:cNvPicPr>
          <p:nvPr/>
        </p:nvPicPr>
        <p:blipFill>
          <a:blip r:embed="rId3"/>
          <a:srcRect b="7143"/>
          <a:stretch>
            <a:fillRect/>
          </a:stretch>
        </p:blipFill>
        <p:spPr bwMode="auto">
          <a:xfrm>
            <a:off x="2285984" y="500042"/>
            <a:ext cx="3778145" cy="5571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3315" name="Picture 3" descr="C:\Users\123\Saved Games\Desktop\Новая папка (2)\y9d.jpg"/>
          <p:cNvPicPr>
            <a:picLocks noChangeAspect="1" noChangeArrowheads="1"/>
          </p:cNvPicPr>
          <p:nvPr/>
        </p:nvPicPr>
        <p:blipFill>
          <a:blip r:embed="rId3"/>
          <a:srcRect b="4929"/>
          <a:stretch>
            <a:fillRect/>
          </a:stretch>
        </p:blipFill>
        <p:spPr bwMode="auto">
          <a:xfrm>
            <a:off x="857224" y="857232"/>
            <a:ext cx="5143536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428868"/>
            <a:ext cx="8305800" cy="407196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928670"/>
            <a:ext cx="914400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2D2A2A"/>
              </a:solidFill>
              <a:effectLst/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2D2A2A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Пальчиковая гимнастика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D2A2A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 крыши капает капель(пальцы стучат по ладошке кап-кап-кап 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D2A2A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Это к нам пришёл апрель(кап-кап-кап)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D2A2A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Солнце припекло сильней(солнышко из ладошек)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D2A2A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И быстрей звенит капель(кап-кап-кап)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143116"/>
            <a:ext cx="8305800" cy="514353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71472" y="1285860"/>
            <a:ext cx="802331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П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ословицы о весне: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1.Вода с гор потекла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весну принесла.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2.Март с водой, апрель с весной.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3.Где в апреле река, там, в июле лужица.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4.Весна красна цветами, а осень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плодами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D2A2A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3786190"/>
            <a:ext cx="8305800" cy="350046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428728" y="928670"/>
            <a:ext cx="571504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Физминутка.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Солнце стало пригревать,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Стали капельки стучать,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Капля раз, капля два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Капли медленно сперва.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А потом быстрей, быстрей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Побежали ручейки,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Их попробуй, догони!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613150" y="3086100"/>
          <a:ext cx="1917700" cy="685800"/>
        </p:xfrm>
        <a:graphic>
          <a:graphicData uri="http://schemas.openxmlformats.org/presentationml/2006/ole">
            <p:oleObj spid="_x0000_s26626" name="Объект упаковщика для оболочки" showAsIcon="1" r:id="rId4" imgW="1918080" imgH="685800" progId="Package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7651" name="Picture 3" descr="C:\Users\123\Saved Games\Desktop\Новая папка (2)\0d1d5685fd1d4f0bf5db04494aa84c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875" y="785813"/>
            <a:ext cx="7334250" cy="5286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8674" name="Picture 2" descr="C:\Users\123\Saved Games\Desktop\Новая папка (2)\2deb127eae68eb8c5fc56fed42d9c0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875" y="809625"/>
            <a:ext cx="7334250" cy="523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9698" name="Picture 2" descr="C:\Users\123\Saved Games\Desktop\Новая папка (2)\3e0bf7cdb087b0ed913273f9199bc5a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1225" y="100013"/>
            <a:ext cx="4781550" cy="6657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857232"/>
            <a:ext cx="8305800" cy="564360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8370" name="Picture 2" descr="F:\Новая папка (2)\6-8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57166"/>
            <a:ext cx="3786214" cy="5214974"/>
          </a:xfrm>
          <a:prstGeom prst="rect">
            <a:avLst/>
          </a:prstGeom>
          <a:noFill/>
        </p:spPr>
      </p:pic>
      <p:pic>
        <p:nvPicPr>
          <p:cNvPr id="58371" name="Picture 3" descr="F:\Новая папка (2)\primety-vesn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57166"/>
            <a:ext cx="4214842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23\Saved Games\Desktop\mini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824"/>
            <a:ext cx="9144000" cy="6813176"/>
          </a:xfrm>
          <a:prstGeom prst="rect">
            <a:avLst/>
          </a:prstGeom>
          <a:noFill/>
        </p:spPr>
      </p:pic>
      <p:pic>
        <p:nvPicPr>
          <p:cNvPr id="59394" name="Picture 2" descr="F:\Новая папка (2)\13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071678"/>
            <a:ext cx="3786214" cy="4138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Спасибо за внимание </a:t>
            </a:r>
            <a:r>
              <a:rPr lang="ru-RU" dirty="0" smtClean="0"/>
              <a:t>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236</TotalTime>
  <Words>62</Words>
  <Application>Microsoft Office PowerPoint</Application>
  <PresentationFormat>Экран (4:3)</PresentationFormat>
  <Paragraphs>34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Default Theme</vt:lpstr>
      <vt:lpstr>Объект упаковщика для оболочки</vt:lpstr>
      <vt:lpstr>Занятие по развитию речи в старшей группе  «Фунтик» Тема: ««Составление рассказа по картине о весне»  </vt:lpstr>
      <vt:lpstr>Цель: Продолжать учить составлять небольшие рассказы по картине. Активизация слов: весна, весенняя, весеннее, ручей-ручеек. Продолжать учить пользоваться в речи сложными и простыми предложениями; работа над звуками «л-л», «р-р».  </vt:lpstr>
      <vt:lpstr>     Круг радости  Здравствуй  день, здравствуй друг Здравствуй   песен щедрый круг Здравствуй   мир, здравствуй век Здравствуй   добрый человек.  . 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Спасибо за внимание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по развитию речи в старшей группе  «Фунтик» Тема: ««Составление рассказа по картине о весне»</dc:title>
  <dc:creator>123</dc:creator>
  <cp:lastModifiedBy>123</cp:lastModifiedBy>
  <cp:revision>25</cp:revision>
  <dcterms:created xsi:type="dcterms:W3CDTF">2018-03-25T11:13:33Z</dcterms:created>
  <dcterms:modified xsi:type="dcterms:W3CDTF">2018-03-28T08:00:13Z</dcterms:modified>
</cp:coreProperties>
</file>